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0" r:id="rId4"/>
    <p:sldId id="281" r:id="rId5"/>
    <p:sldId id="283" r:id="rId6"/>
    <p:sldId id="261" r:id="rId7"/>
    <p:sldId id="262" r:id="rId8"/>
    <p:sldId id="259" r:id="rId9"/>
    <p:sldId id="260" r:id="rId10"/>
    <p:sldId id="263" r:id="rId11"/>
    <p:sldId id="264" r:id="rId12"/>
    <p:sldId id="265" r:id="rId13"/>
    <p:sldId id="256" r:id="rId14"/>
    <p:sldId id="266" r:id="rId15"/>
    <p:sldId id="277" r:id="rId16"/>
    <p:sldId id="278" r:id="rId17"/>
    <p:sldId id="269" r:id="rId18"/>
    <p:sldId id="270" r:id="rId19"/>
    <p:sldId id="271" r:id="rId20"/>
    <p:sldId id="279" r:id="rId21"/>
    <p:sldId id="272" r:id="rId22"/>
    <p:sldId id="273" r:id="rId23"/>
    <p:sldId id="274" r:id="rId24"/>
    <p:sldId id="275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E045-9C75-40E5-BD24-105505156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62A2F-CD61-4DFF-8D51-460872AD0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F5F96-C246-468F-8D4C-97555DA3A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4D7C-0C2C-4E58-9B9A-FAEEC470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85542-CB98-4528-A2AA-810DA6D5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D54A-641F-4A6B-AF11-04A1BC23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47B7EA-1EA8-4DDA-A3D7-D81810B40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41AE0-85EA-4CE5-866B-28946882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DF485-145C-4D5E-9F32-84C10E71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DF899-AF29-4EC4-BF98-E8CEA979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9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0517DE-9D88-4AF5-BCA9-649DDD280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E1EA8A-31D9-4D1A-9954-9DF31FCBB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DBDD7-4631-4C8B-8CDA-D8B81BF1F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267CA-8C4C-41C2-8AA2-6E1D607C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0DBE-8549-4229-8894-030F4316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9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BF935-EA8A-48BC-AF60-3138878B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5AC2-2C20-4623-9DC1-BF746A227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878DB-6299-4A86-A398-182605BA6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5638E-5A43-468C-A1B7-832F23E3B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F1063-88BB-4569-AA7B-EC8EC5DD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1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DCE2-1081-4135-8F68-90BEC5BC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3D26F-4E19-41B1-804E-170DFFC63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C1C03-9016-4963-A085-CCCA0A47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6CAA4-955A-4094-B63C-E90B56AB1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F6FCA-A429-46A2-AC94-983C71A8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0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95BC-F3A3-45FB-BBF4-F91524D1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FE5A1-1047-4684-B67B-63FAC94F7A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15E8B-1AB8-444C-BF69-081F6EBC6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FB23B-5560-4A34-8516-A4F7B809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B8716-381C-4E2A-8AE1-7A322F10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AE316-55EA-412F-A12B-70CFF107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2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640E-6109-4D21-985F-7CD1AD90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AC679-8F11-47E8-992D-0200C3135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D18FD-5363-4DB5-A3B7-E0399DA6D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17F92-381D-4D13-92E1-06EC5680A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F9E19-BE65-4745-88FA-E490A1E3BD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59DF8-25BA-47CE-A9AC-A001C26F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12871-E5EA-4A9C-A4F0-2A6AC3975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CC0EE1-9C39-40D0-8DC4-71996642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63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6928E-D008-4CD7-84D4-B1F0E17F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AC40F-DD35-4DE2-8263-C595F0533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A26BB-6EFE-422B-AD0B-532DE7F0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128CF-9BB2-4A02-8EAB-414271B1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4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A7F1B-280D-4B61-B082-1B65B6A99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04676-81CD-4D7C-964B-A9D6E0BAD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A2EA7-0386-4934-B3F1-C448DD10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3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5072-0993-42F3-8359-4854178F9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F8CC5-2E51-40E1-B399-5C216EBB7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8BD86-11E4-4AB9-B6C5-491B44526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F4986-2AAA-46D9-9E12-10F597469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F3F94-BCFB-4AB7-AFAA-F24F961D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FBBEA-C781-43A2-BE87-CD3B4492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3293-4A01-46E6-B747-B9A0C56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52F7E-8679-418C-A800-A41143E48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C2A48-0A7C-4D40-B03D-DA2A155B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063F8-AED6-4B0E-BF0A-0C4AA643B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1274D-8A34-4FC0-A308-0FCAD622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4726A-E703-458D-BA33-53FB7F52E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D7160D-8094-4141-97D6-14BE613D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3FD85-68E6-4424-B73A-1B2A3387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F9891-41A5-4D5C-B2F0-6F1B44A0D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78403-FFBD-4602-9720-911C098919C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E8BAB-2834-4AF2-A370-E5508F54F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0231E-559C-4932-820B-110F7C27D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1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18271-8FA7-410A-87EE-D16BB370F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5142"/>
            <a:ext cx="10515600" cy="2229633"/>
          </a:xfrm>
        </p:spPr>
        <p:txBody>
          <a:bodyPr>
            <a:normAutofit/>
          </a:bodyPr>
          <a:lstStyle/>
          <a:p>
            <a:pPr algn="ctr"/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Inter"/>
              </a:rPr>
              <a:t>“You’re still on the fastest route. Would you like to proceed?”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6460C-4049-4C17-9B27-6D54ED897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243" y="2844140"/>
            <a:ext cx="9285514" cy="3184381"/>
          </a:xfrm>
        </p:spPr>
        <p:txBody>
          <a:bodyPr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solidFill>
                  <a:srgbClr val="595959"/>
                </a:solidFill>
                <a:effectLst/>
                <a:latin typeface="News Cycle"/>
              </a:rPr>
              <a:t>Investigating changes in primary health care access in Hawke’s Bay, New Zealand, following Cyclone Gabrielle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1A09B9-8F88-42DD-9EB6-638F992FDE59}"/>
              </a:ext>
            </a:extLst>
          </p:cNvPr>
          <p:cNvSpPr txBox="1">
            <a:spLocks/>
          </p:cNvSpPr>
          <p:nvPr/>
        </p:nvSpPr>
        <p:spPr>
          <a:xfrm>
            <a:off x="1540329" y="4641273"/>
            <a:ext cx="9285514" cy="3184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595959"/>
                </a:solidFill>
                <a:latin typeface="News Cycle"/>
              </a:rPr>
              <a:t>Grace Sokolow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595959"/>
                </a:solidFill>
                <a:latin typeface="News Cycle"/>
              </a:rPr>
              <a:t>April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19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0DD38-2920-4F9C-83D8-E390E5A1C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81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756686-A1AA-437F-866F-5F1CB0CAE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7" r="932" b="35704"/>
          <a:stretch/>
        </p:blipFill>
        <p:spPr>
          <a:xfrm>
            <a:off x="412750" y="508903"/>
            <a:ext cx="2400300" cy="442490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E20D03-B0B6-48FC-A797-5C3C28D0B0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2" b="7642"/>
          <a:stretch/>
        </p:blipFill>
        <p:spPr>
          <a:xfrm>
            <a:off x="7740467" y="1196027"/>
            <a:ext cx="4134033" cy="43720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0503CE-6FEC-467F-AC75-4CA5C457EF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r="1028"/>
          <a:stretch/>
        </p:blipFill>
        <p:spPr>
          <a:xfrm>
            <a:off x="3705389" y="724803"/>
            <a:ext cx="3749511" cy="305882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84E981-BFB3-4A6E-B64B-96C31BBE89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3" t="10296" r="12485" b="26771"/>
          <a:stretch/>
        </p:blipFill>
        <p:spPr>
          <a:xfrm>
            <a:off x="317500" y="5218137"/>
            <a:ext cx="2917065" cy="124838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94C55FC-1FDA-4216-B010-71380CF3C1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1225" r="1170"/>
          <a:stretch/>
        </p:blipFill>
        <p:spPr>
          <a:xfrm>
            <a:off x="3706256" y="2992242"/>
            <a:ext cx="3748644" cy="303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2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6CB0D9-03DA-4CE7-8EC8-0B436BA4A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0" y="29690"/>
            <a:ext cx="11970072" cy="677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01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46BEFA-EE9D-4806-99CC-22B585073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16" y="24164"/>
            <a:ext cx="11986033" cy="678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21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25C522-1AFF-4335-AF51-C370E715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1" y="27733"/>
            <a:ext cx="11969748" cy="677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50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25C522-1AFF-4335-AF51-C370E715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1" y="27733"/>
            <a:ext cx="11969748" cy="67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60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25C522-1AFF-4335-AF51-C370E715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1" y="27733"/>
            <a:ext cx="11969747" cy="67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46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1AE165-399E-4EB0-8630-3626DE74B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41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43BA4AD-4CE4-4B17-B73C-FC4E14F11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16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896AC6-521E-4CB1-B9B2-6B25D75D0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17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1C90AD-72DA-4A5F-9D34-D86B9BE19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75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3CFFFF-206C-4E4D-A99D-4B77FAE92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12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0B0847C0-ED55-43D3-B6F4-F95E0AF9A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ADBB0-8A08-4CB3-A2D7-8A26F342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94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ADC7-9D11-4B24-BC60-C02407C2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Potential Improvements - for the 2.0 version!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4D1F-1D70-4898-9DD8-3932288BC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Small sample size of road closures (only 7 implemented)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Methodology of closing roads (1 segment, subjectively placed along closure route)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Centroid generation and placement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Not weighted by population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Not constrained to within the SA1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Distance to network not accounted for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Edge effects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Only looking at primary care providers in the defined region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Imperfect definition of region (conflicting borders) &amp; doesn’t capture entire area affected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Based on model of rational human behavior (</a:t>
            </a: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ie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always going to closest provider)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Closest to what?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Potentially ignores other more pressing needs or barriers to health care access</a:t>
            </a:r>
          </a:p>
          <a:p>
            <a:endParaRPr lang="en-US" dirty="0"/>
          </a:p>
          <a:p>
            <a:r>
              <a:rPr lang="en-US" dirty="0"/>
              <a:t>** visualize these to extent possible</a:t>
            </a:r>
          </a:p>
        </p:txBody>
      </p:sp>
    </p:spTree>
    <p:extLst>
      <p:ext uri="{BB962C8B-B14F-4D97-AF65-F5344CB8AC3E}">
        <p14:creationId xmlns:p14="http://schemas.microsoft.com/office/powerpoint/2010/main" val="3111225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F9CA-D484-422A-9D91-6C7CF751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Uses beyond 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16C34-6283-46E6-907B-E5B63CD7A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Varied applications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Road closure modeling in other places/for other storms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Vulnerability testing for specific populations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Modeling access to different amenities on different time scales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Improvements to be made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Calculating travel time rather than distance only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Addressing limitations</a:t>
            </a:r>
          </a:p>
        </p:txBody>
      </p:sp>
    </p:spTree>
    <p:extLst>
      <p:ext uri="{BB962C8B-B14F-4D97-AF65-F5344CB8AC3E}">
        <p14:creationId xmlns:p14="http://schemas.microsoft.com/office/powerpoint/2010/main" val="2963253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758B6-C995-42B8-ABF6-54A9BBEB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coming!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4A81C-7F25-4F39-A236-0E04B479E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Thanks to </a:t>
            </a:r>
          </a:p>
          <a:p>
            <a:pPr lvl="1"/>
            <a:r>
              <a:rPr lang="en-US" dirty="0"/>
              <a:t>Pete Nelson</a:t>
            </a:r>
          </a:p>
          <a:p>
            <a:pPr lvl="1"/>
            <a:r>
              <a:rPr lang="en-US" dirty="0"/>
              <a:t>Joe Holler</a:t>
            </a:r>
          </a:p>
          <a:p>
            <a:pPr lvl="1"/>
            <a:r>
              <a:rPr lang="en-US" dirty="0"/>
              <a:t>Caitlyn Myers</a:t>
            </a:r>
          </a:p>
          <a:p>
            <a:pPr lvl="1"/>
            <a:r>
              <a:rPr lang="en-US" dirty="0"/>
              <a:t>Pete Johnson</a:t>
            </a:r>
          </a:p>
          <a:p>
            <a:pPr lvl="1"/>
            <a:r>
              <a:rPr lang="en-US" dirty="0"/>
              <a:t>ALL THE NZ PEOPLE WHO RESPONDED TO ME!</a:t>
            </a:r>
          </a:p>
          <a:p>
            <a:pPr lvl="1"/>
            <a:r>
              <a:rPr lang="en-US" dirty="0"/>
              <a:t>The sandbox crew &lt;3</a:t>
            </a:r>
          </a:p>
        </p:txBody>
      </p:sp>
    </p:spTree>
    <p:extLst>
      <p:ext uri="{BB962C8B-B14F-4D97-AF65-F5344CB8AC3E}">
        <p14:creationId xmlns:p14="http://schemas.microsoft.com/office/powerpoint/2010/main" val="1586920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57C2-E942-4111-A4C8-E73DB8BA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63B4A-34F3-40F9-AFA0-85244CEB1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6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CEC0C7-0328-4053-B23A-41983D6BB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67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2C538E-4337-45E0-936F-AE6532C7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0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99EE5E-BAAB-4FF1-8C06-039F51063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6CFB78-A239-46E1-99D8-5032C67C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97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AD36-FF34-4E9C-ABB3-17AB9AFB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1D63F-148C-4D25-9AAB-CCE269996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did road access to primary health care facilities change before and after Cyclone Gabrielle?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characterizes the communities affected?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52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9A992E-C825-4BE8-95E8-E02DCC824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32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082046-D8DA-4558-B9E0-754A5236B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17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251</Words>
  <Application>Microsoft Office PowerPoint</Application>
  <PresentationFormat>Widescreen</PresentationFormat>
  <Paragraphs>39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Inter</vt:lpstr>
      <vt:lpstr>News Cycle</vt:lpstr>
      <vt:lpstr>Office Theme</vt:lpstr>
      <vt:lpstr>“You’re still on the fastest route. Would you like to proceed?”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Potential Improvements - for the 2.0 version! </vt:lpstr>
      <vt:lpstr>Uses beyond limitations</vt:lpstr>
      <vt:lpstr>Thanks for coming!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“You’re still on the fastest route. Would you like to proceed?”</dc:title>
  <dc:creator>Grace</dc:creator>
  <cp:lastModifiedBy>Grace</cp:lastModifiedBy>
  <cp:revision>24</cp:revision>
  <dcterms:created xsi:type="dcterms:W3CDTF">2024-04-14T16:14:49Z</dcterms:created>
  <dcterms:modified xsi:type="dcterms:W3CDTF">2024-04-16T15:00:35Z</dcterms:modified>
</cp:coreProperties>
</file>